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5" r:id="rId79"/>
    <p:sldId id="332" r:id="rId80"/>
    <p:sldId id="336" r:id="rId81"/>
    <p:sldId id="337" r:id="rId82"/>
    <p:sldId id="338" r:id="rId83"/>
    <p:sldId id="339" r:id="rId84"/>
    <p:sldId id="340" r:id="rId85"/>
    <p:sldId id="341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MASS::</a:t>
            </a:r>
            <a:r>
              <a:rPr lang="en-CA" sz="2000" dirty="0" err="1">
                <a:sym typeface="Symbol" panose="05050102010706020507" pitchFamily="18" charset="2"/>
              </a:rPr>
              <a:t>loglm</a:t>
            </a:r>
            <a:r>
              <a:rPr lang="en-CA" sz="2000" dirty="0"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1256" b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608320"/>
            <a:ext cx="7315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binary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assumes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sequential models as variables are entered</a:t>
            </a:r>
          </a:p>
          <a:p>
            <a:pPr lvl="1"/>
            <a:r>
              <a:rPr lang="en-CA" dirty="0"/>
              <a:t>Show the pattern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Correspondence analysis 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/>
              <a:t>Hierarchical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high-order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ABC over some variable (C)?</a:t>
            </a:r>
          </a:p>
          <a:p>
            <a:r>
              <a:rPr lang="en-CA" sz="2400" dirty="0"/>
              <a:t>A: When the marginal association of AB is the same as the conditional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decrease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the model of mutual independence, using </a:t>
            </a:r>
            <a:r>
              <a:rPr lang="en-CA" dirty="0" err="1"/>
              <a:t>loglm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576249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75100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28195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581400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24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nested. Compare with </a:t>
            </a:r>
            <a:r>
              <a:rPr lang="en-CA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relative fit</a:t>
            </a:r>
            <a:r>
              <a:rPr lang="en-CA" dirty="0"/>
              <a:t>, </a:t>
            </a:r>
            <a:r>
              <a:rPr lang="en-CA" dirty="0">
                <a:sym typeface="Symbol" panose="05050102010706020507" pitchFamily="18" charset="2"/>
              </a:rPr>
              <a:t>G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r>
              <a:rPr lang="en-CA" dirty="0">
                <a:sym typeface="Symbol" panose="05050102010706020507" pitchFamily="18" charset="2"/>
              </a:rPr>
              <a:t> = </a:t>
            </a:r>
            <a:r>
              <a:rPr lang="en-CA" dirty="0"/>
              <a:t> G</a:t>
            </a:r>
            <a:r>
              <a:rPr lang="en-CA" baseline="30000" dirty="0"/>
              <a:t>2</a:t>
            </a:r>
            <a:r>
              <a:rPr lang="en-CA" dirty="0"/>
              <a:t> (M</a:t>
            </a:r>
            <a:r>
              <a:rPr lang="en-CA" baseline="-25000" dirty="0"/>
              <a:t>i</a:t>
            </a:r>
            <a:r>
              <a:rPr lang="en-CA" dirty="0"/>
              <a:t> | M</a:t>
            </a:r>
            <a:r>
              <a:rPr lang="en-CA" baseline="-25000" dirty="0"/>
              <a:t>i-1</a:t>
            </a:r>
            <a:r>
              <a:rPr lang="en-CA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baseline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9888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Order the table variables as G  </a:t>
            </a:r>
            <a:r>
              <a:rPr lang="en-US" sz="2000" dirty="0">
                <a:sym typeface="Symbol" panose="05050102010706020507" pitchFamily="18" charset="2"/>
              </a:rPr>
              <a:t>  P   E    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/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/>
              <a:t>glm</a:t>
            </a:r>
            <a:r>
              <a:rPr lang="en-CA" b="1" dirty="0"/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distn</a:t>
            </a:r>
            <a:r>
              <a:rPr lang="en-CA" dirty="0"/>
              <a:t> of errors</a:t>
            </a:r>
          </a:p>
          <a:p>
            <a:r>
              <a:rPr lang="en-CA" b="1" dirty="0"/>
              <a:t>Logit models</a:t>
            </a:r>
            <a:r>
              <a:rPr lang="en-CA" dirty="0"/>
              <a:t>: Loglinear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</TotalTime>
  <Words>5934</Words>
  <Application>Microsoft Office PowerPoint</Application>
  <PresentationFormat>On-screen Show (4:3)</PresentationFormat>
  <Paragraphs>797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Wingdings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Model types: loglm()</vt:lpstr>
      <vt:lpstr>Collapsibility: Marginal &amp; conditional associations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119</cp:revision>
  <dcterms:created xsi:type="dcterms:W3CDTF">2017-10-14T20:35:56Z</dcterms:created>
  <dcterms:modified xsi:type="dcterms:W3CDTF">2022-12-12T15:23:51Z</dcterms:modified>
</cp:coreProperties>
</file>